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9"/>
    <p:restoredTop sz="94479"/>
  </p:normalViewPr>
  <p:slideViewPr>
    <p:cSldViewPr snapToGrid="0" snapToObjects="1">
      <p:cViewPr varScale="1">
        <p:scale>
          <a:sx n="73" d="100"/>
          <a:sy n="73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1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31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93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73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12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5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64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09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95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55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38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617F-1868-A24F-B608-CE7D6F069AEA}" type="datetimeFigureOut">
              <a:rPr lang="de-DE" smtClean="0"/>
              <a:t>28.01.21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00D9-7943-6B42-8A8E-CCFB9793B7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67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5472E5-8DBE-D747-B95B-C9E5C9F1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67"/>
            <a:ext cx="8377676" cy="9601199"/>
          </a:xfrm>
          <a:prstGeom prst="rect">
            <a:avLst/>
          </a:prstGeom>
        </p:spPr>
      </p:pic>
      <p:sp>
        <p:nvSpPr>
          <p:cNvPr id="4" name="Explosion 2 3">
            <a:extLst>
              <a:ext uri="{FF2B5EF4-FFF2-40B4-BE49-F238E27FC236}">
                <a16:creationId xmlns:a16="http://schemas.microsoft.com/office/drawing/2014/main" id="{E3A4515A-D981-A04C-80A1-2FAE9A2D86C9}"/>
              </a:ext>
            </a:extLst>
          </p:cNvPr>
          <p:cNvSpPr/>
          <p:nvPr/>
        </p:nvSpPr>
        <p:spPr>
          <a:xfrm>
            <a:off x="997837" y="238632"/>
            <a:ext cx="5154904" cy="394201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5990E71-ACFE-7042-8FD1-C892E166B438}"/>
              </a:ext>
            </a:extLst>
          </p:cNvPr>
          <p:cNvSpPr txBox="1"/>
          <p:nvPr/>
        </p:nvSpPr>
        <p:spPr>
          <a:xfrm rot="20569180">
            <a:off x="1679600" y="1574325"/>
            <a:ext cx="4377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00000"/>
                </a:solidFill>
                <a:latin typeface="Chalkduster" panose="03050602040202020205" pitchFamily="66" charset="77"/>
              </a:rPr>
              <a:t>Kaufen Sie jetzt</a:t>
            </a:r>
          </a:p>
          <a:p>
            <a:r>
              <a:rPr lang="de-DE" sz="2800" dirty="0">
                <a:solidFill>
                  <a:srgbClr val="C00000"/>
                </a:solidFill>
                <a:latin typeface="Chalkduster" panose="03050602040202020205" pitchFamily="66" charset="77"/>
              </a:rPr>
              <a:t>nur für 30 CHF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98AEEA6-101B-E445-A383-E3737D68F8EF}"/>
              </a:ext>
            </a:extLst>
          </p:cNvPr>
          <p:cNvSpPr txBox="1"/>
          <p:nvPr/>
        </p:nvSpPr>
        <p:spPr>
          <a:xfrm>
            <a:off x="1636342" y="4356938"/>
            <a:ext cx="350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77"/>
              </a:rPr>
              <a:t>- Holz von FSC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F21DB9-82A1-1D42-929E-DC606376FE10}"/>
              </a:ext>
            </a:extLst>
          </p:cNvPr>
          <p:cNvSpPr txBox="1"/>
          <p:nvPr/>
        </p:nvSpPr>
        <p:spPr>
          <a:xfrm>
            <a:off x="1636342" y="4845173"/>
            <a:ext cx="629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77"/>
              </a:rPr>
              <a:t>-Es wurde </a:t>
            </a:r>
            <a:r>
              <a:rPr lang="de-DE" sz="2400" dirty="0" err="1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77"/>
              </a:rPr>
              <a:t>Ekologisch</a:t>
            </a:r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77"/>
              </a:rPr>
              <a:t> gebaut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1906CBF-59DA-9144-9213-47B62A1BCF9B}"/>
              </a:ext>
            </a:extLst>
          </p:cNvPr>
          <p:cNvSpPr txBox="1"/>
          <p:nvPr/>
        </p:nvSpPr>
        <p:spPr>
          <a:xfrm>
            <a:off x="1636342" y="5341651"/>
            <a:ext cx="569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77"/>
              </a:rPr>
              <a:t>-Das Möbel wurde aus Fichten und Sperrholz gebaut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E727E3A-B2C1-5F4C-9D5E-64AD00727BC3}"/>
              </a:ext>
            </a:extLst>
          </p:cNvPr>
          <p:cNvSpPr txBox="1"/>
          <p:nvPr/>
        </p:nvSpPr>
        <p:spPr>
          <a:xfrm>
            <a:off x="1333097" y="7523840"/>
            <a:ext cx="659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77"/>
              </a:rPr>
              <a:t>-Viele Fächer für Schmuck und andere Sachen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F0F4668-7190-D842-8A6A-C69121211801}"/>
              </a:ext>
            </a:extLst>
          </p:cNvPr>
          <p:cNvSpPr txBox="1"/>
          <p:nvPr/>
        </p:nvSpPr>
        <p:spPr>
          <a:xfrm>
            <a:off x="1279668" y="8469601"/>
            <a:ext cx="6456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  <a:latin typeface="Lucida Handwriting" panose="03010101010101010101" pitchFamily="66" charset="77"/>
              </a:rPr>
              <a:t>-Eine kleine Schublade für Ihre persönlichen Sachen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FBC4509-B1AF-D349-98AD-36050A3A45A9}"/>
              </a:ext>
            </a:extLst>
          </p:cNvPr>
          <p:cNvSpPr txBox="1"/>
          <p:nvPr/>
        </p:nvSpPr>
        <p:spPr>
          <a:xfrm>
            <a:off x="1423902" y="6611563"/>
            <a:ext cx="497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  <a:latin typeface="Lucida Handwriting" panose="03010101010101010101" pitchFamily="66" charset="77"/>
              </a:rPr>
              <a:t>Warum Sie es kaufen sollten: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2C71665-E7EF-EA44-9602-F01C6732A3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37" t="4871" r="34557" b="2404"/>
          <a:stretch/>
        </p:blipFill>
        <p:spPr>
          <a:xfrm>
            <a:off x="7805526" y="17167"/>
            <a:ext cx="4996074" cy="538832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2A1988C-4651-5E47-9297-B14E3F7BA496}"/>
              </a:ext>
            </a:extLst>
          </p:cNvPr>
          <p:cNvSpPr txBox="1"/>
          <p:nvPr/>
        </p:nvSpPr>
        <p:spPr>
          <a:xfrm>
            <a:off x="8377676" y="8616328"/>
            <a:ext cx="4423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C00000"/>
                </a:solidFill>
                <a:latin typeface="Chalkduster" panose="03050602040202020205" pitchFamily="66" charset="77"/>
              </a:rPr>
              <a:t>Kreiert von: Charlotte </a:t>
            </a:r>
            <a:r>
              <a:rPr lang="de-DE" sz="2800" dirty="0" err="1">
                <a:solidFill>
                  <a:srgbClr val="C00000"/>
                </a:solidFill>
                <a:latin typeface="Chalkduster" panose="03050602040202020205" pitchFamily="66" charset="77"/>
              </a:rPr>
              <a:t>Udriot</a:t>
            </a:r>
            <a:endParaRPr lang="de-DE" sz="2800" dirty="0">
              <a:solidFill>
                <a:srgbClr val="C00000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3572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</Words>
  <Application>Microsoft Macintosh PowerPoint</Application>
  <PresentationFormat>A3-Papier (297 x 420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Chalkduster</vt:lpstr>
      <vt:lpstr>Lucida Handwriting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5</cp:revision>
  <dcterms:created xsi:type="dcterms:W3CDTF">2021-01-28T10:00:31Z</dcterms:created>
  <dcterms:modified xsi:type="dcterms:W3CDTF">2021-01-28T10:47:32Z</dcterms:modified>
</cp:coreProperties>
</file>