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0E3BAF-4495-4F2C-BBD4-8AF5D728E8E6}" v="991" dt="2021-01-28T08:35:30.446"/>
    <p1510:client id="{EC470C6E-70B4-7BED-8AE2-1AFE5E8E6AB6}" v="87" dt="2021-01-28T08:39:44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7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4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38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0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3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1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42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0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1/28/21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0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2" r:id="rId6"/>
    <p:sldLayoutId id="2147483717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BE26557-9015-412F-95AB-9065283DE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3640" y="-217158"/>
            <a:ext cx="3433819" cy="1191297"/>
          </a:xfrm>
        </p:spPr>
        <p:txBody>
          <a:bodyPr>
            <a:normAutofit fontScale="90000"/>
          </a:bodyPr>
          <a:lstStyle/>
          <a:p>
            <a:r>
              <a:rPr lang="de-DE" i="1" dirty="0">
                <a:latin typeface="Arial Nova Cond Light"/>
                <a:cs typeface="Arabic Typesetting"/>
              </a:rPr>
              <a:t>Mein Möbel Loli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675333" y="1025794"/>
            <a:ext cx="3039148" cy="63386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de-DE" dirty="0">
                <a:solidFill>
                  <a:srgbClr val="000000"/>
                </a:solidFill>
              </a:rPr>
              <a:t>Made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Marie-Sophie</a:t>
            </a:r>
          </a:p>
        </p:txBody>
      </p:sp>
      <p:pic>
        <p:nvPicPr>
          <p:cNvPr id="4" name="Picture 3" descr="Hintergrund aus abgenutzter Betonwandtextur mit teilweise verblasster Farbe in Schwarz-Weiß">
            <a:extLst>
              <a:ext uri="{FF2B5EF4-FFF2-40B4-BE49-F238E27FC236}">
                <a16:creationId xmlns:a16="http://schemas.microsoft.com/office/drawing/2014/main" id="{7AF8F184-9FF2-4DE7-85D8-D1D8FF47C1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369" b="-2"/>
          <a:stretch/>
        </p:blipFill>
        <p:spPr>
          <a:xfrm>
            <a:off x="256056" y="324122"/>
            <a:ext cx="5193878" cy="518112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AB7652B-A530-4E46-9AEA-3704C6DF8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86924" y="265081"/>
            <a:ext cx="1069728" cy="1002885"/>
            <a:chOff x="10786924" y="265081"/>
            <a:chExt cx="1069728" cy="1002885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CFFE048-268C-42DF-A28B-1996B471F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0826785" y="265081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DD8F627-0C8A-447F-94C7-B249965A0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11001196" y="412511"/>
              <a:ext cx="641183" cy="1069728"/>
              <a:chOff x="6484112" y="2967038"/>
              <a:chExt cx="641183" cy="1069728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062F1E5-AE44-4DF2-8CFA-7BB593D6D1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8" name="Freeform 68">
                  <a:extLst>
                    <a:ext uri="{FF2B5EF4-FFF2-40B4-BE49-F238E27FC236}">
                      <a16:creationId xmlns:a16="http://schemas.microsoft.com/office/drawing/2014/main" id="{23F6C043-179B-4822-A479-4E1C04FDB4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69">
                  <a:extLst>
                    <a:ext uri="{FF2B5EF4-FFF2-40B4-BE49-F238E27FC236}">
                      <a16:creationId xmlns:a16="http://schemas.microsoft.com/office/drawing/2014/main" id="{D6BECD83-A92C-4D39-B4F9-96B1FA2E75E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70">
                  <a:extLst>
                    <a:ext uri="{FF2B5EF4-FFF2-40B4-BE49-F238E27FC236}">
                      <a16:creationId xmlns:a16="http://schemas.microsoft.com/office/drawing/2014/main" id="{83B536C4-F25D-48D4-A8A0-CB796021EB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32D031B-96AD-4480-9E07-23CE063CAA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5" name="Freeform 68">
                  <a:extLst>
                    <a:ext uri="{FF2B5EF4-FFF2-40B4-BE49-F238E27FC236}">
                      <a16:creationId xmlns:a16="http://schemas.microsoft.com/office/drawing/2014/main" id="{8967334F-B5DA-46AE-A8FD-1C35ECB6604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69">
                  <a:extLst>
                    <a:ext uri="{FF2B5EF4-FFF2-40B4-BE49-F238E27FC236}">
                      <a16:creationId xmlns:a16="http://schemas.microsoft.com/office/drawing/2014/main" id="{6F1A4D78-0C20-49EF-B838-5A1F4E125F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Line 70">
                  <a:extLst>
                    <a:ext uri="{FF2B5EF4-FFF2-40B4-BE49-F238E27FC236}">
                      <a16:creationId xmlns:a16="http://schemas.microsoft.com/office/drawing/2014/main" id="{7B6AE276-E38B-4564-A278-A4BF6BA6A2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5" name="Grafik 5" descr="Ein Bild, das drinnen, sitzend, Regal, klein enthält.&#10;&#10;Beschreibung automatisch generiert.">
            <a:extLst>
              <a:ext uri="{FF2B5EF4-FFF2-40B4-BE49-F238E27FC236}">
                <a16:creationId xmlns:a16="http://schemas.microsoft.com/office/drawing/2014/main" id="{75AED2BC-F7B3-463B-82DA-A356FCD0E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288" y="767751"/>
            <a:ext cx="3778368" cy="513559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8F1F99A-1691-424A-9742-CE1C6E718D28}"/>
              </a:ext>
            </a:extLst>
          </p:cNvPr>
          <p:cNvSpPr txBox="1"/>
          <p:nvPr/>
        </p:nvSpPr>
        <p:spPr>
          <a:xfrm>
            <a:off x="8543059" y="1396422"/>
            <a:ext cx="18311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28.1.21  1B2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8E9268-F562-4262-8363-E39F689C2A08}"/>
              </a:ext>
            </a:extLst>
          </p:cNvPr>
          <p:cNvSpPr txBox="1"/>
          <p:nvPr/>
        </p:nvSpPr>
        <p:spPr>
          <a:xfrm>
            <a:off x="4806661" y="5626389"/>
            <a:ext cx="128847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 sz="2400" dirty="0">
                <a:solidFill>
                  <a:srgbClr val="FFFFFF"/>
                </a:solidFill>
              </a:rPr>
              <a:t>/////////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C6C6187-DC74-47CF-8C8C-2ECB3C0CDC7A}"/>
              </a:ext>
            </a:extLst>
          </p:cNvPr>
          <p:cNvSpPr txBox="1"/>
          <p:nvPr/>
        </p:nvSpPr>
        <p:spPr>
          <a:xfrm>
            <a:off x="1289628" y="55071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&gt;&gt;&gt;&gt;&gt;&gt;&gt;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1649867-29C1-4F43-9687-716443B86222}"/>
              </a:ext>
            </a:extLst>
          </p:cNvPr>
          <p:cNvSpPr txBox="1"/>
          <p:nvPr/>
        </p:nvSpPr>
        <p:spPr>
          <a:xfrm>
            <a:off x="1478684" y="3429866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 sz="2800" dirty="0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BCA3822-52FE-46DB-8625-67C5B9AF5F43}"/>
              </a:ext>
            </a:extLst>
          </p:cNvPr>
          <p:cNvSpPr txBox="1"/>
          <p:nvPr/>
        </p:nvSpPr>
        <p:spPr>
          <a:xfrm>
            <a:off x="5881832" y="2141105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-Handgefertigt </a:t>
            </a:r>
          </a:p>
          <a:p>
            <a:r>
              <a:rPr lang="de-DE" dirty="0"/>
              <a:t>-Mit Fichten Holz und FSC aus der </a:t>
            </a:r>
            <a:r>
              <a:rPr lang="de-DE" dirty="0" err="1"/>
              <a:t>Scweiz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69F4CA4-BA4D-4766-A732-3006D3BD4071}"/>
              </a:ext>
            </a:extLst>
          </p:cNvPr>
          <p:cNvSpPr txBox="1"/>
          <p:nvPr/>
        </p:nvSpPr>
        <p:spPr>
          <a:xfrm>
            <a:off x="5724525" y="42005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4578DB7-5EAB-4704-9C63-D99D3A3782BF}"/>
              </a:ext>
            </a:extLst>
          </p:cNvPr>
          <p:cNvSpPr txBox="1"/>
          <p:nvPr/>
        </p:nvSpPr>
        <p:spPr>
          <a:xfrm>
            <a:off x="5798127" y="3027218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-Mit Schlüssel Anhänger aus wunderbaren Nussbaumholz 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62EE813-6F66-430E-87D9-E01FB46A30B1}"/>
              </a:ext>
            </a:extLst>
          </p:cNvPr>
          <p:cNvSpPr txBox="1"/>
          <p:nvPr/>
        </p:nvSpPr>
        <p:spPr>
          <a:xfrm>
            <a:off x="1034184" y="4913456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---------------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AF198F8-CB40-4103-B595-E861BF13CB2B}"/>
              </a:ext>
            </a:extLst>
          </p:cNvPr>
          <p:cNvSpPr txBox="1"/>
          <p:nvPr/>
        </p:nvSpPr>
        <p:spPr>
          <a:xfrm>
            <a:off x="5795241" y="406342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-Mit viel Aufwand, </a:t>
            </a:r>
            <a:r>
              <a:rPr lang="de-DE" dirty="0" err="1"/>
              <a:t>Spass</a:t>
            </a:r>
            <a:r>
              <a:rPr lang="de-DE" dirty="0"/>
              <a:t> und Freude gemacht </a:t>
            </a:r>
          </a:p>
        </p:txBody>
      </p:sp>
      <p:sp>
        <p:nvSpPr>
          <p:cNvPr id="6" name="Explosion: 8 Zacken 5">
            <a:extLst>
              <a:ext uri="{FF2B5EF4-FFF2-40B4-BE49-F238E27FC236}">
                <a16:creationId xmlns:a16="http://schemas.microsoft.com/office/drawing/2014/main" id="{E13BBF5F-8709-4B10-8122-99C0DD7CE7F0}"/>
              </a:ext>
            </a:extLst>
          </p:cNvPr>
          <p:cNvSpPr/>
          <p:nvPr/>
        </p:nvSpPr>
        <p:spPr>
          <a:xfrm>
            <a:off x="9056255" y="3733800"/>
            <a:ext cx="1974271" cy="1674090"/>
          </a:xfrm>
          <a:prstGeom prst="irregularSeal1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F89C99-25A0-4D35-8205-4B48C7083A0D}"/>
              </a:ext>
            </a:extLst>
          </p:cNvPr>
          <p:cNvSpPr txBox="1"/>
          <p:nvPr/>
        </p:nvSpPr>
        <p:spPr>
          <a:xfrm>
            <a:off x="9716365" y="4335602"/>
            <a:ext cx="8959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e-DE" dirty="0"/>
              <a:t>50.-</a:t>
            </a:r>
          </a:p>
        </p:txBody>
      </p:sp>
      <p:cxnSp>
        <p:nvCxnSpPr>
          <p:cNvPr id="9" name="Verbinder: gekrümmt 8">
            <a:extLst>
              <a:ext uri="{FF2B5EF4-FFF2-40B4-BE49-F238E27FC236}">
                <a16:creationId xmlns:a16="http://schemas.microsoft.com/office/drawing/2014/main" id="{D8E8137B-7A57-41E8-B447-7EB7E9C38124}"/>
              </a:ext>
            </a:extLst>
          </p:cNvPr>
          <p:cNvCxnSpPr/>
          <p:nvPr/>
        </p:nvCxnSpPr>
        <p:spPr>
          <a:xfrm>
            <a:off x="8406822" y="2853459"/>
            <a:ext cx="914400" cy="9144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EFB74F43-8CD7-42E6-AF76-13E06DE57C2D}"/>
              </a:ext>
            </a:extLst>
          </p:cNvPr>
          <p:cNvSpPr txBox="1"/>
          <p:nvPr/>
        </p:nvSpPr>
        <p:spPr>
          <a:xfrm>
            <a:off x="9193933" y="2382115"/>
            <a:ext cx="136929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Und das alles für nur..</a:t>
            </a:r>
          </a:p>
        </p:txBody>
      </p:sp>
    </p:spTree>
    <p:extLst>
      <p:ext uri="{BB962C8B-B14F-4D97-AF65-F5344CB8AC3E}">
        <p14:creationId xmlns:p14="http://schemas.microsoft.com/office/powerpoint/2010/main" val="2926526673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TC104033937[[fn=Kondensstreifen]]</Template>
  <TotalTime>0</TotalTime>
  <Words>47</Words>
  <Application>Microsoft Macintosh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Nova Cond Light</vt:lpstr>
      <vt:lpstr>Avenir Next LT Pro</vt:lpstr>
      <vt:lpstr>Goudy Old Style</vt:lpstr>
      <vt:lpstr>Wingdings</vt:lpstr>
      <vt:lpstr>FrostyVTI</vt:lpstr>
      <vt:lpstr>Mein Möbel Loli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Microsoft Office User</cp:lastModifiedBy>
  <cp:revision>167</cp:revision>
  <cp:lastPrinted>2021-01-28T08:43:57Z</cp:lastPrinted>
  <dcterms:created xsi:type="dcterms:W3CDTF">2021-01-28T08:05:41Z</dcterms:created>
  <dcterms:modified xsi:type="dcterms:W3CDTF">2021-01-28T08:44:45Z</dcterms:modified>
</cp:coreProperties>
</file>