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D6D32D-E748-B128-93E7-A49A0FAA117C}" v="804" dt="2021-01-28T09:57:21.257"/>
    <p1510:client id="{98AC8FB4-693C-4C32-A1C4-F0A261DAD413}" v="508" dt="2021-01-21T10:39:47.959"/>
    <p1510:client id="{DD740F6C-669A-0B49-81EA-6197DF523DBB}" v="351" dt="2021-01-21T10:49:43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4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21818-E75A-458F-AC5B-0E9A2C76B8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056" y="448056"/>
            <a:ext cx="11292840" cy="3401568"/>
          </a:xfrm>
        </p:spPr>
        <p:txBody>
          <a:bodyPr anchor="b">
            <a:normAutofit/>
          </a:bodyPr>
          <a:lstStyle>
            <a:lvl1pPr algn="l">
              <a:defRPr sz="6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EE64DE-978B-4F95-BB3C-D027D80087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 algn="l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6CC717-08C5-4F3E-B8AA-BA93C8755982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96B5700-AA45-4E20-8BE5-276204113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C5B7199-CC00-4D38-8B48-F8A539112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6BC76EC-3453-4CE0-A71D-BD21940757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Thursday, January 28,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68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733FC-38A1-463C-BF3D-0D99784E0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FD076A-A004-4560-A43B-028624E20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48056" y="1956816"/>
            <a:ext cx="11301984" cy="399592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FBA60-9309-4F2A-9FA9-305C4AFBEC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3CF612A-4CB0-4F57-9A87-F049CECB184D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1BF451-928F-4E55-8A76-111D0E21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5EC161-BA80-4E93-AEB1-B61E38C0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92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44E3E-5EFE-4FCB-86A2-5E20CC652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232136" y="448056"/>
            <a:ext cx="1581912" cy="5504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95005E-2E0C-4200-BF29-1135A35EE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38912" y="438912"/>
            <a:ext cx="9436608" cy="5504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2BBBED-3B21-4271-BC0F-BBA258B5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F397F40-C8F7-4897-A6B8-241042F913A9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9CED5-56F3-4943-8143-918F7A860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7180-7248-4741-8E3B-9AAFB414D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0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B7685-BDD9-488F-B082-33592E0F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CB5FF-7FB5-4B8A-BF1C-48765D40B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1735200"/>
            <a:ext cx="11293200" cy="3783013"/>
          </a:xfrm>
        </p:spPr>
        <p:txBody>
          <a:bodyPr wrap="square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DA03860-F8F0-4186-B5D0-72C935B2C2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0B9D802-9E36-42DA-B6CA-6C937CBE8A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227B5A7-BF66-4C50-9DAD-A24070310B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Thursday, January 28,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530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2B8D-DB20-44D1-84BC-F76685913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448056"/>
            <a:ext cx="11311128" cy="3401568"/>
          </a:xfrm>
        </p:spPr>
        <p:txBody>
          <a:bodyPr anchor="b">
            <a:normAutofit/>
          </a:bodyPr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4C298-618E-4642-8F2B-8DD253ED5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4471416"/>
            <a:ext cx="11292840" cy="1481328"/>
          </a:xfrm>
        </p:spPr>
        <p:txBody>
          <a:bodyPr/>
          <a:lstStyle>
            <a:lvl1pPr marL="0" indent="0">
              <a:lnSpc>
                <a:spcPct val="120000"/>
              </a:lnSpc>
              <a:buNone/>
              <a:defRPr sz="2400">
                <a:solidFill>
                  <a:schemeClr val="tx2">
                    <a:alpha val="5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ECD5-2EEA-457B-9C93-36F8AF368E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10EDCA73-0A86-4195-A787-75037827079D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A15D4-F172-4025-9290-C8F5D4197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26CD73-9984-4E1D-BD74-37115C1F4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9FAD47-5E44-4EE5-A422-A77593F8F3A3}"/>
              </a:ext>
            </a:extLst>
          </p:cNvPr>
          <p:cNvCxnSpPr>
            <a:cxnSpLocks/>
          </p:cNvCxnSpPr>
          <p:nvPr/>
        </p:nvCxnSpPr>
        <p:spPr>
          <a:xfrm>
            <a:off x="449400" y="4122000"/>
            <a:ext cx="112932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172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74E41-AB27-418C-AA9E-8F863DDE3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10A-E18D-4122-A71B-0A22F695E0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8056" y="1735200"/>
            <a:ext cx="5431536" cy="4214750"/>
          </a:xfrm>
        </p:spPr>
        <p:txBody>
          <a:bodyPr/>
          <a:lstStyle>
            <a:lvl1pPr marL="450000">
              <a:defRPr/>
            </a:lvl1pPr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25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B980D-2720-431B-88C8-4D837023B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9360" y="1735200"/>
            <a:ext cx="5431536" cy="4214750"/>
          </a:xfrm>
        </p:spPr>
        <p:txBody>
          <a:bodyPr/>
          <a:lstStyle>
            <a:lvl2pPr marL="900000">
              <a:defRPr/>
            </a:lvl2pPr>
            <a:lvl3pPr marL="1350000">
              <a:defRPr/>
            </a:lvl3pPr>
            <a:lvl4pPr marL="1800000">
              <a:defRPr/>
            </a:lvl4pPr>
            <a:lvl5pPr marL="243000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EB211-F6F7-4C53-B25F-F1EBF7A8BF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3C75374-B296-498E-A935-80631EA9020D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AA830D-482E-415E-B855-D561B94BD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7FB2AC-9F49-4D35-8C5E-ECECC6B13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9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025D59-DC0A-4295-8714-902B54B98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114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A33E2-E7AE-4E37-9DF1-69697E45D2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2E79D5-E651-4B82-AFAA-DE6E16AC3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8056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A91196-F771-42C3-A726-A4ECF561F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09360" y="1774952"/>
            <a:ext cx="5431536" cy="612648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2000" b="0" i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6BA18-D373-4B5F-B812-5D5E4C2378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09360" y="2752344"/>
            <a:ext cx="5431536" cy="3200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95D0EB-9F99-4C95-ADA6-AC6B493C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B098B728-214A-4ABC-8432-5B3A5A66A987}" type="datetime2">
              <a:rPr lang="en-US" smtClean="0"/>
              <a:t>Thursday, January 28, 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7EB69A9-1E48-4683-8873-D888C39E6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7E419C-3010-4562-BA4B-ECBC2DBE6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211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8066-A255-4886-A4B0-2AC829A76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11128" cy="5559552"/>
          </a:xfrm>
        </p:spPr>
        <p:txBody>
          <a:bodyPr wrap="square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68D80A-6560-46E3-AF30-9CEC54EA74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015F02D0-6806-43AF-9888-2359BF40C204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B673C2-FB1E-46F5-8CFB-93B9DB807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E2120-410F-4382-81AB-37F161F7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Ins="219456"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38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2802222-E41B-48E7-BF06-5C5509D6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8EE14D2D-B1AF-4197-82D6-FC1F8BD05681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A636E3-B721-46E8-882F-C123530F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FC1178-3E0E-449A-B799-009C04C06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6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23392-4FF4-4922-A14E-8AA23A9BD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FB38E-5055-4C9B-9A3B-A7B3A4887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0832" y="393192"/>
            <a:ext cx="7379208" cy="5559552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C2DB-2ED3-408C-BFF2-F413C9D8F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3550"/>
            <a:ext cx="3447288" cy="421919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374FDF-3000-4B2C-AC88-8CE34D6805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98771CEB-9838-4245-91B8-EFBAFE2D8B44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0B7F4-5B8C-49BD-9BDA-FCBD13E242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02BC00-0803-4A53-8657-91CE0DB8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869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C2A98-C272-40D9-B75A-77A3D5867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1069848"/>
          </a:xfrm>
        </p:spPr>
        <p:txBody>
          <a:bodyPr wrap="square"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D50DAC-9AC3-4A9A-91B7-6C95E43625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0832" y="441324"/>
            <a:ext cx="7373112" cy="55114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21B04-C243-49A9-B5D3-4833792909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8056" y="1735200"/>
            <a:ext cx="3447288" cy="42147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8E949C-DD35-44F6-B45A-35134D7E12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8912" y="6153912"/>
            <a:ext cx="3456432" cy="502920"/>
          </a:xfrm>
          <a:prstGeom prst="rect">
            <a:avLst/>
          </a:prstGeom>
        </p:spPr>
        <p:txBody>
          <a:bodyPr/>
          <a:lstStyle/>
          <a:p>
            <a:fld id="{51D3F6BF-A585-41F8-88DF-7E5D069F892A}" type="datetime2">
              <a:rPr lang="en-US" smtClean="0"/>
              <a:t>Thursday, January 28,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70102-4B8E-4FEC-9BB7-97FDC1EA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93AF-08A9-4388-A9B8-174D53955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09695-DEC3-40DA-9DF5-330280C9D0E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24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DDBCE8-F60C-4E3A-83C0-BDE8DD2DE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11301984" cy="11412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BBC57F-72F2-48BC-B1EE-1F2C6155D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056" y="1733550"/>
            <a:ext cx="11293200" cy="3783013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FBC45-A4BC-4EE5-82B1-8BC7912255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70832" y="6153912"/>
            <a:ext cx="5397056" cy="502920"/>
          </a:xfrm>
          <a:prstGeom prst="rect">
            <a:avLst/>
          </a:prstGeom>
        </p:spPr>
        <p:txBody>
          <a:bodyPr vert="horz" lIns="0" tIns="0" rIns="91440" bIns="0" rtlCol="0" anchor="ctr"/>
          <a:lstStyle>
            <a:lvl1pPr algn="l">
              <a:defRPr sz="900" cap="all" spc="200" baseline="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r>
              <a:rPr lang="en-US" spc="200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E1300-1995-409E-B058-59180872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238232" y="6153912"/>
            <a:ext cx="1510856" cy="50292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tx2">
                    <a:alpha val="55000"/>
                  </a:schemeClr>
                </a:solidFill>
              </a:defRPr>
            </a:lvl1pPr>
          </a:lstStyle>
          <a:p>
            <a:fld id="{0D309695-DEC3-40DA-9DF5-330280C9D0E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639030E9-7F3B-403F-96B2-7C2C627C30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2" y="6152968"/>
            <a:ext cx="3457576" cy="502920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>
              <a:defRPr sz="900" cap="all" spc="200" baseline="0">
                <a:solidFill>
                  <a:schemeClr val="tx1">
                    <a:alpha val="55000"/>
                  </a:schemeClr>
                </a:solidFill>
              </a:defRPr>
            </a:lvl1pPr>
          </a:lstStyle>
          <a:p>
            <a:fld id="{8256C2ED-54A4-480D-B5C8-65C0D62359B9}" type="datetime2">
              <a:rPr lang="en-US" smtClean="0"/>
              <a:pPr/>
              <a:t>Thursday, January 28, 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42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i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50000" indent="-448056" algn="l" defTabSz="914400" rtl="0" eaLnBrk="1" latinLnBrk="0" hangingPunct="1">
        <a:lnSpc>
          <a:spcPct val="140000"/>
        </a:lnSpc>
        <a:spcBef>
          <a:spcPts val="10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1pPr>
      <a:lvl2pPr marL="9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2pPr>
      <a:lvl3pPr marL="13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3pPr>
      <a:lvl4pPr marL="180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4pPr>
      <a:lvl5pPr marL="2250000" indent="-448056" algn="l" defTabSz="914400" rtl="0" eaLnBrk="1" latinLnBrk="0" hangingPunct="1">
        <a:lnSpc>
          <a:spcPct val="140000"/>
        </a:lnSpc>
        <a:spcBef>
          <a:spcPts val="500"/>
        </a:spcBef>
        <a:buFont typeface="Calibri Light" panose="020F0302020204030204" pitchFamily="34" charset="0"/>
        <a:buChar char="→"/>
        <a:defRPr sz="1800" kern="1200">
          <a:solidFill>
            <a:schemeClr val="tx2">
              <a:alpha val="5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5F57220-B3BC-40FE-9FA8-28584D25C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82292" y="794067"/>
            <a:ext cx="4719600" cy="2618000"/>
          </a:xfrm>
        </p:spPr>
        <p:txBody>
          <a:bodyPr anchor="t">
            <a:normAutofit fontScale="90000"/>
          </a:bodyPr>
          <a:lstStyle/>
          <a:p>
            <a:r>
              <a:rPr lang="de-DE" sz="3000" b="1" dirty="0">
                <a:ea typeface="Source Sans Pro Light"/>
              </a:rPr>
              <a:t>Exklusiv  von PS4 gesponsort.</a:t>
            </a:r>
            <a:br>
              <a:rPr lang="de-DE" sz="3000" b="1" dirty="0">
                <a:ea typeface="Source Sans Pro Light"/>
              </a:rPr>
            </a:br>
            <a:br>
              <a:rPr lang="de-DE" sz="3000" dirty="0">
                <a:ea typeface="Source Sans Pro Light"/>
              </a:rPr>
            </a:br>
            <a:br>
              <a:rPr lang="de-DE" sz="3000" dirty="0">
                <a:ea typeface="Source Sans Pro Light"/>
              </a:rPr>
            </a:br>
            <a:r>
              <a:rPr lang="de-DE" sz="3000" b="1" dirty="0">
                <a:ea typeface="Source Sans Pro Light"/>
              </a:rPr>
              <a:t>Erinnern sie sich immer an die tollen Momente mit der modernsten Hängefunktion!</a:t>
            </a:r>
            <a:br>
              <a:rPr lang="de-DE" sz="3000" b="1" dirty="0">
                <a:ea typeface="Source Sans Pro Light"/>
              </a:rPr>
            </a:br>
            <a:br>
              <a:rPr lang="de-DE" sz="3000" b="1" dirty="0">
                <a:ea typeface="Source Sans Pro Light"/>
              </a:rPr>
            </a:br>
            <a:br>
              <a:rPr lang="de-DE" sz="3000" b="1" dirty="0">
                <a:ea typeface="Source Sans Pro Light"/>
              </a:rPr>
            </a:br>
            <a:br>
              <a:rPr lang="de-DE" sz="3000" b="1" dirty="0">
                <a:ea typeface="Source Sans Pro Light"/>
              </a:rPr>
            </a:br>
            <a:br>
              <a:rPr lang="de-DE" sz="3000" b="1" dirty="0">
                <a:ea typeface="Source Sans Pro Light"/>
              </a:rPr>
            </a:br>
            <a:br>
              <a:rPr lang="de-DE" sz="3000" b="1" dirty="0">
                <a:ea typeface="Source Sans Pro Light"/>
              </a:rPr>
            </a:br>
            <a:br>
              <a:rPr lang="de-DE" sz="3000" b="1" dirty="0">
                <a:ea typeface="Source Sans Pro Light"/>
              </a:rPr>
            </a:br>
            <a:r>
              <a:rPr lang="de-DE" sz="3000" b="1" dirty="0">
                <a:ea typeface="Source Sans Pro Light"/>
              </a:rPr>
              <a:t>.</a:t>
            </a:r>
            <a:br>
              <a:rPr lang="de-DE" sz="3000" b="1" dirty="0">
                <a:ea typeface="Source Sans Pro Light"/>
              </a:rPr>
            </a:br>
            <a:r>
              <a:rPr lang="de-DE" sz="3000" b="1" dirty="0">
                <a:ea typeface="Source Sans Pro Light"/>
              </a:rPr>
              <a:t>.                                 </a:t>
            </a:r>
            <a:r>
              <a:rPr lang="de-DE" sz="1200" b="1" dirty="0">
                <a:ea typeface="Source Sans Pro Light"/>
              </a:rPr>
              <a:t>                  </a:t>
            </a:r>
            <a:r>
              <a:rPr lang="de-DE" sz="700" b="1" dirty="0">
                <a:ea typeface="Source Sans Pro Light"/>
              </a:rPr>
              <a:t>   </a:t>
            </a:r>
            <a:br>
              <a:rPr lang="de-DE" sz="700" b="1" dirty="0">
                <a:ea typeface="Source Sans Pro Light"/>
              </a:rPr>
            </a:br>
            <a:br>
              <a:rPr lang="de-DE" sz="3000" dirty="0">
                <a:ea typeface="Source Sans Pro Light"/>
              </a:rPr>
            </a:br>
            <a:br>
              <a:rPr lang="de-DE" sz="3000" dirty="0">
                <a:ea typeface="Source Sans Pro Light"/>
              </a:rPr>
            </a:br>
            <a:endParaRPr lang="de-DE" sz="3000" dirty="0">
              <a:ea typeface="Source Sans Pro Light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94800" y="345600"/>
            <a:ext cx="5169600" cy="2876400"/>
          </a:xfrm>
        </p:spPr>
        <p:txBody>
          <a:bodyPr>
            <a:normAutofit/>
          </a:bodyPr>
          <a:lstStyle/>
          <a:p>
            <a:endParaRPr lang="de-DE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162CD6F-E89D-4CC2-BA38-20EB86002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616000" y="450000"/>
            <a:ext cx="0" cy="27720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fik 5" descr="Ein Bild, das Gebäude, sitzend, klein, Tisch enthält.&#10;&#10;Beschreibung automatisch generiert.">
            <a:extLst>
              <a:ext uri="{FF2B5EF4-FFF2-40B4-BE49-F238E27FC236}">
                <a16:creationId xmlns:a16="http://schemas.microsoft.com/office/drawing/2014/main" id="{E4D6FD4B-4045-41CF-9BCA-5DBF577FB6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02" b="18661"/>
          <a:stretch/>
        </p:blipFill>
        <p:spPr>
          <a:xfrm>
            <a:off x="397084" y="3544350"/>
            <a:ext cx="5166000" cy="2775600"/>
          </a:xfrm>
          <a:prstGeom prst="rect">
            <a:avLst/>
          </a:prstGeom>
        </p:spPr>
      </p:pic>
      <p:pic>
        <p:nvPicPr>
          <p:cNvPr id="6" name="Grafik 6" descr="Ein Bild, das drinnen, Tisch, sitzend, Kuchen enthält.&#10;&#10;Beschreibung automatisch generiert.">
            <a:extLst>
              <a:ext uri="{FF2B5EF4-FFF2-40B4-BE49-F238E27FC236}">
                <a16:creationId xmlns:a16="http://schemas.microsoft.com/office/drawing/2014/main" id="{D804CB78-CED6-464C-98A4-33B2D279B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230" y="291862"/>
            <a:ext cx="2470030" cy="3125638"/>
          </a:xfrm>
          <a:prstGeom prst="rect">
            <a:avLst/>
          </a:prstGeom>
        </p:spPr>
      </p:pic>
      <p:pic>
        <p:nvPicPr>
          <p:cNvPr id="7" name="Grafik 7" descr="Ein Bild, das Geschirr, Teller, Wasser, Tasse enthält.&#10;&#10;Beschreibung automatisch generiert.">
            <a:extLst>
              <a:ext uri="{FF2B5EF4-FFF2-40B4-BE49-F238E27FC236}">
                <a16:creationId xmlns:a16="http://schemas.microsoft.com/office/drawing/2014/main" id="{FE3D425B-D47D-4FCA-9479-DB637673DB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3759" y="339580"/>
            <a:ext cx="3045124" cy="1534957"/>
          </a:xfrm>
          <a:prstGeom prst="rect">
            <a:avLst/>
          </a:prstGeom>
        </p:spPr>
      </p:pic>
      <p:pic>
        <p:nvPicPr>
          <p:cNvPr id="8" name="Grafik 9" descr="Ein Bild, das sitzend, Gebäude, aus Holz, Katze enthält.&#10;&#10;Beschreibung automatisch generiert.">
            <a:extLst>
              <a:ext uri="{FF2B5EF4-FFF2-40B4-BE49-F238E27FC236}">
                <a16:creationId xmlns:a16="http://schemas.microsoft.com/office/drawing/2014/main" id="{F3ECE7A1-35CB-4A41-ABBE-8216E8FA05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3758" y="1853960"/>
            <a:ext cx="3045124" cy="1582949"/>
          </a:xfrm>
          <a:prstGeom prst="rect">
            <a:avLst/>
          </a:prstGeom>
        </p:spPr>
      </p:pic>
      <p:sp>
        <p:nvSpPr>
          <p:cNvPr id="17" name="Pfeil: eingekerbt nach rechts 16">
            <a:extLst>
              <a:ext uri="{FF2B5EF4-FFF2-40B4-BE49-F238E27FC236}">
                <a16:creationId xmlns:a16="http://schemas.microsoft.com/office/drawing/2014/main" id="{79417B67-2BEC-4627-AC9D-839F00408F1D}"/>
              </a:ext>
            </a:extLst>
          </p:cNvPr>
          <p:cNvSpPr/>
          <p:nvPr/>
        </p:nvSpPr>
        <p:spPr>
          <a:xfrm>
            <a:off x="4749545" y="805433"/>
            <a:ext cx="4133850" cy="48577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Pfeil: eingekerbt nach rechts 17">
            <a:extLst>
              <a:ext uri="{FF2B5EF4-FFF2-40B4-BE49-F238E27FC236}">
                <a16:creationId xmlns:a16="http://schemas.microsoft.com/office/drawing/2014/main" id="{93BDA448-DB7F-4E4A-B366-4E953D400D84}"/>
              </a:ext>
            </a:extLst>
          </p:cNvPr>
          <p:cNvSpPr/>
          <p:nvPr/>
        </p:nvSpPr>
        <p:spPr>
          <a:xfrm rot="-720000">
            <a:off x="4960063" y="2242493"/>
            <a:ext cx="2038350" cy="48577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xplosion: 14 Zacken 8">
            <a:extLst>
              <a:ext uri="{FF2B5EF4-FFF2-40B4-BE49-F238E27FC236}">
                <a16:creationId xmlns:a16="http://schemas.microsoft.com/office/drawing/2014/main" id="{13D03B3B-9D44-4219-AE81-6965EB4B3280}"/>
              </a:ext>
            </a:extLst>
          </p:cNvPr>
          <p:cNvSpPr/>
          <p:nvPr/>
        </p:nvSpPr>
        <p:spPr>
          <a:xfrm>
            <a:off x="5903384" y="3215003"/>
            <a:ext cx="4991100" cy="3167965"/>
          </a:xfrm>
          <a:prstGeom prst="irregularSeal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  <a:ea typeface="Source Sans Pro"/>
              </a:rPr>
              <a:t>100% </a:t>
            </a:r>
            <a:r>
              <a:rPr lang="de-DE" dirty="0" err="1">
                <a:solidFill>
                  <a:srgbClr val="FF0000"/>
                </a:solidFill>
                <a:ea typeface="Source Sans Pro"/>
              </a:rPr>
              <a:t>Handmade</a:t>
            </a:r>
            <a:endParaRPr lang="de-DE" dirty="0">
              <a:solidFill>
                <a:srgbClr val="FF0000"/>
              </a:solidFill>
              <a:ea typeface="Source Sans Pro"/>
            </a:endParaRPr>
          </a:p>
          <a:p>
            <a:pPr algn="ctr"/>
            <a:r>
              <a:rPr lang="de-DE" dirty="0">
                <a:solidFill>
                  <a:srgbClr val="FF0000"/>
                </a:solidFill>
                <a:ea typeface="Source Sans Pro"/>
              </a:rPr>
              <a:t>Jetzt für nur 299 Franken und einen Ps4 Controller dazu</a:t>
            </a:r>
          </a:p>
        </p:txBody>
      </p:sp>
      <p:sp>
        <p:nvSpPr>
          <p:cNvPr id="11" name="Scrollen: horizontal 10">
            <a:extLst>
              <a:ext uri="{FF2B5EF4-FFF2-40B4-BE49-F238E27FC236}">
                <a16:creationId xmlns:a16="http://schemas.microsoft.com/office/drawing/2014/main" id="{5A228D07-3FC1-44C7-B154-40808B95AF41}"/>
              </a:ext>
            </a:extLst>
          </p:cNvPr>
          <p:cNvSpPr/>
          <p:nvPr/>
        </p:nvSpPr>
        <p:spPr>
          <a:xfrm>
            <a:off x="9566975" y="5366262"/>
            <a:ext cx="2389320" cy="125277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>
                <a:solidFill>
                  <a:schemeClr val="accent5">
                    <a:lumMod val="50000"/>
                  </a:schemeClr>
                </a:solidFill>
                <a:ea typeface="Source Sans Pro"/>
              </a:rPr>
              <a:t>Designed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ea typeface="Source Sans Pro"/>
              </a:rPr>
              <a:t>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  <a:ea typeface="Source Sans Pro"/>
              </a:rPr>
              <a:t>by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ea typeface="Source Sans Pro"/>
              </a:rPr>
              <a:t> Edouard</a:t>
            </a:r>
          </a:p>
        </p:txBody>
      </p:sp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EBC25A-D069-470A-9B49-35833E585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388800"/>
            <a:ext cx="3447288" cy="5354300"/>
          </a:xfrm>
        </p:spPr>
        <p:txBody>
          <a:bodyPr>
            <a:normAutofit fontScale="90000"/>
          </a:bodyPr>
          <a:lstStyle/>
          <a:p>
            <a:r>
              <a:rPr lang="de-DE" dirty="0">
                <a:ea typeface="Source Sans Pro Light"/>
              </a:rPr>
              <a:t>100% </a:t>
            </a:r>
            <a:r>
              <a:rPr lang="de-DE" dirty="0" err="1">
                <a:ea typeface="Source Sans Pro Light"/>
              </a:rPr>
              <a:t>Handmade</a:t>
            </a:r>
            <a:r>
              <a:rPr lang="de-DE" dirty="0">
                <a:ea typeface="Source Sans Pro Light"/>
              </a:rPr>
              <a:t>             Ökologisch(FSC)                      </a:t>
            </a:r>
            <a:br>
              <a:rPr lang="de-DE" dirty="0">
                <a:ea typeface="Source Sans Pro Light"/>
              </a:rPr>
            </a:br>
            <a:r>
              <a:rPr lang="de-DE" dirty="0">
                <a:ea typeface="Source Sans Pro Light"/>
              </a:rPr>
              <a:t> </a:t>
            </a:r>
            <a:r>
              <a:rPr lang="de-DE" dirty="0" err="1">
                <a:ea typeface="Source Sans Pro Light"/>
              </a:rPr>
              <a:t>Designed</a:t>
            </a:r>
            <a:r>
              <a:rPr lang="de-DE" dirty="0">
                <a:ea typeface="Source Sans Pro Light"/>
              </a:rPr>
              <a:t> </a:t>
            </a:r>
            <a:r>
              <a:rPr lang="de-DE" dirty="0" err="1">
                <a:ea typeface="Source Sans Pro Light"/>
              </a:rPr>
              <a:t>by</a:t>
            </a:r>
            <a:r>
              <a:rPr lang="de-DE" dirty="0">
                <a:ea typeface="Source Sans Pro Light"/>
              </a:rPr>
              <a:t> Leo                    -Nur für  CHF 125.-                                                                                                           Personalisiert von PS4                                                   Unterstützt vom HC Fribourg Gottéron</a:t>
            </a:r>
            <a:br>
              <a:rPr lang="de-DE" dirty="0">
                <a:ea typeface="Source Sans Pro Light"/>
              </a:rPr>
            </a:br>
            <a:br>
              <a:rPr lang="de-DE" dirty="0">
                <a:ea typeface="Source Sans Pro Light"/>
              </a:rPr>
            </a:br>
            <a:endParaRPr lang="de-DE"/>
          </a:p>
        </p:txBody>
      </p:sp>
      <p:pic>
        <p:nvPicPr>
          <p:cNvPr id="5" name="Grafik 5" descr="Ein Bild, das sitzend, aus Holz, Tisch, alt enthält.&#10;&#10;Beschreibung automatisch generiert.">
            <a:extLst>
              <a:ext uri="{FF2B5EF4-FFF2-40B4-BE49-F238E27FC236}">
                <a16:creationId xmlns:a16="http://schemas.microsoft.com/office/drawing/2014/main" id="{C7285479-5178-4C7E-BFE6-84D8CCAD62AB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169" b="169"/>
          <a:stretch/>
        </p:blipFill>
        <p:spPr>
          <a:xfrm rot="960000">
            <a:off x="3819952" y="93283"/>
            <a:ext cx="4109452" cy="3052892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196E413-AAE8-4634-9BA2-A225E92C4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 vert="horz" lIns="0" tIns="0" rIns="91440" bIns="0" rtlCol="0" anchor="t">
            <a:normAutofit/>
          </a:bodyPr>
          <a:lstStyle/>
          <a:p>
            <a:endParaRPr lang="de-DE"/>
          </a:p>
          <a:p>
            <a:endParaRPr lang="de-DE" dirty="0">
              <a:ea typeface="Source Sans Pro"/>
            </a:endParaRPr>
          </a:p>
          <a:p>
            <a:endParaRPr lang="de-DE" dirty="0">
              <a:ea typeface="Source Sans Pro"/>
            </a:endParaRPr>
          </a:p>
          <a:p>
            <a:endParaRPr lang="de-DE" dirty="0">
              <a:ea typeface="Source Sans Pro"/>
            </a:endParaRPr>
          </a:p>
          <a:p>
            <a:endParaRPr lang="de-DE" dirty="0">
              <a:ea typeface="Source Sans Pro"/>
            </a:endParaRPr>
          </a:p>
          <a:p>
            <a:endParaRPr lang="de-DE" dirty="0">
              <a:ea typeface="Source Sans Pro"/>
            </a:endParaRPr>
          </a:p>
        </p:txBody>
      </p:sp>
      <p:pic>
        <p:nvPicPr>
          <p:cNvPr id="6" name="Grafik 6" descr="Ein Bild, das drinnen, Tisch, sitzend, klein enthält.&#10;&#10;Beschreibung automatisch generiert.">
            <a:extLst>
              <a:ext uri="{FF2B5EF4-FFF2-40B4-BE49-F238E27FC236}">
                <a16:creationId xmlns:a16="http://schemas.microsoft.com/office/drawing/2014/main" id="{BEC37175-4643-482D-8681-75D21241A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660000">
            <a:off x="4810666" y="3881169"/>
            <a:ext cx="4037161" cy="2517476"/>
          </a:xfrm>
          <a:prstGeom prst="rect">
            <a:avLst/>
          </a:prstGeom>
        </p:spPr>
      </p:pic>
      <p:sp>
        <p:nvSpPr>
          <p:cNvPr id="7" name="Pfeil: eingekerbt nach rechts 6">
            <a:extLst>
              <a:ext uri="{FF2B5EF4-FFF2-40B4-BE49-F238E27FC236}">
                <a16:creationId xmlns:a16="http://schemas.microsoft.com/office/drawing/2014/main" id="{55B066C0-D605-48A7-B2C4-8845CBAE55C3}"/>
              </a:ext>
            </a:extLst>
          </p:cNvPr>
          <p:cNvSpPr/>
          <p:nvPr/>
        </p:nvSpPr>
        <p:spPr>
          <a:xfrm rot="20220000">
            <a:off x="3297014" y="1686926"/>
            <a:ext cx="3047997" cy="118820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  <a:ea typeface="Source Sans Pro"/>
              </a:rPr>
              <a:t>Ein einmaliges Angebot!!!</a:t>
            </a:r>
          </a:p>
        </p:txBody>
      </p:sp>
      <p:sp>
        <p:nvSpPr>
          <p:cNvPr id="8" name="Pfeil: eingekerbt nach rechts 7">
            <a:extLst>
              <a:ext uri="{FF2B5EF4-FFF2-40B4-BE49-F238E27FC236}">
                <a16:creationId xmlns:a16="http://schemas.microsoft.com/office/drawing/2014/main" id="{776F74D8-6E87-47B3-BFE9-717BE8471CB5}"/>
              </a:ext>
            </a:extLst>
          </p:cNvPr>
          <p:cNvSpPr/>
          <p:nvPr/>
        </p:nvSpPr>
        <p:spPr>
          <a:xfrm rot="1440000">
            <a:off x="3288248" y="3940585"/>
            <a:ext cx="2389322" cy="169189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  <a:ea typeface="Source Sans Pro"/>
              </a:rPr>
              <a:t>Billig und gut für die Umwelt!!!</a:t>
            </a:r>
          </a:p>
        </p:txBody>
      </p:sp>
      <p:pic>
        <p:nvPicPr>
          <p:cNvPr id="9" name="Grafik 9">
            <a:extLst>
              <a:ext uri="{FF2B5EF4-FFF2-40B4-BE49-F238E27FC236}">
                <a16:creationId xmlns:a16="http://schemas.microsoft.com/office/drawing/2014/main" id="{A7A7FDB0-8A9D-483B-9FAC-E7E3E78476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519" y="4878487"/>
            <a:ext cx="2743200" cy="1595535"/>
          </a:xfrm>
          <a:prstGeom prst="rect">
            <a:avLst/>
          </a:prstGeom>
        </p:spPr>
      </p:pic>
      <p:pic>
        <p:nvPicPr>
          <p:cNvPr id="10" name="Grafik 10" descr="Ein Bild, das Berg, Natur, Gras, Feld enthält.&#10;&#10;Beschreibung automatisch generiert.">
            <a:extLst>
              <a:ext uri="{FF2B5EF4-FFF2-40B4-BE49-F238E27FC236}">
                <a16:creationId xmlns:a16="http://schemas.microsoft.com/office/drawing/2014/main" id="{F6DD9553-61C6-4249-99C2-06B275C5A9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00007" y="4623903"/>
            <a:ext cx="2929341" cy="1949719"/>
          </a:xfrm>
          <a:prstGeom prst="rect">
            <a:avLst/>
          </a:prstGeom>
        </p:spPr>
      </p:pic>
      <p:sp>
        <p:nvSpPr>
          <p:cNvPr id="11" name="Sprechblase: rechteckig mit abgerundeten Ecken 10">
            <a:extLst>
              <a:ext uri="{FF2B5EF4-FFF2-40B4-BE49-F238E27FC236}">
                <a16:creationId xmlns:a16="http://schemas.microsoft.com/office/drawing/2014/main" id="{1DB3D262-64F9-4A65-A800-0F9424DCB1C3}"/>
              </a:ext>
            </a:extLst>
          </p:cNvPr>
          <p:cNvSpPr/>
          <p:nvPr/>
        </p:nvSpPr>
        <p:spPr>
          <a:xfrm>
            <a:off x="8315685" y="593024"/>
            <a:ext cx="3138406" cy="193728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rgbClr val="FF0000"/>
                </a:solidFill>
                <a:ea typeface="Source Sans Pro"/>
              </a:rPr>
              <a:t>PS4 passt perfekt auf die Platte!!!</a:t>
            </a:r>
            <a:endParaRPr lang="de-DE">
              <a:solidFill>
                <a:srgbClr val="FFFFFF"/>
              </a:solidFill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867307355"/>
      </p:ext>
    </p:extLst>
  </p:cSld>
  <p:clrMapOvr>
    <a:masterClrMapping/>
  </p:clrMapOvr>
</p:sld>
</file>

<file path=ppt/theme/theme1.xml><?xml version="1.0" encoding="utf-8"?>
<a:theme xmlns:a="http://schemas.openxmlformats.org/drawingml/2006/main" name="ThinLineVTI">
  <a:themeElements>
    <a:clrScheme name="ThinLines Color Schem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BAC8"/>
      </a:accent1>
      <a:accent2>
        <a:srgbClr val="794DFF"/>
      </a:accent2>
      <a:accent3>
        <a:srgbClr val="00D17D"/>
      </a:accent3>
      <a:accent4>
        <a:srgbClr val="404040"/>
      </a:accent4>
      <a:accent5>
        <a:srgbClr val="FE5D21"/>
      </a:accent5>
      <a:accent6>
        <a:srgbClr val="B3B3B3"/>
      </a:accent6>
      <a:hlink>
        <a:srgbClr val="3E8FF1"/>
      </a:hlink>
      <a:folHlink>
        <a:srgbClr val="939393"/>
      </a:folHlink>
    </a:clrScheme>
    <a:fontScheme name="Custom 3">
      <a:majorFont>
        <a:latin typeface="Source Sans Pro Light"/>
        <a:ea typeface=""/>
        <a:cs typeface=""/>
      </a:majorFont>
      <a:minorFont>
        <a:latin typeface="Source Sans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inLineVTI" id="{DA2A884B-D36C-4F63-9FE8-3C89F2B99A40}" vid="{62C1F77B-42AE-47B9-869B-5CE48C8ED8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Macintosh PowerPoint</Application>
  <PresentationFormat>Breitbild</PresentationFormat>
  <Paragraphs>12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7" baseType="lpstr">
      <vt:lpstr>Arial</vt:lpstr>
      <vt:lpstr>Calibri Light</vt:lpstr>
      <vt:lpstr>Source Sans Pro</vt:lpstr>
      <vt:lpstr>Source Sans Pro Light</vt:lpstr>
      <vt:lpstr>ThinLineVTI</vt:lpstr>
      <vt:lpstr>Exklusiv  von PS4 gesponsort.   Erinnern sie sich immer an die tollen Momente mit der modernsten Hängefunktion!       . .                                                         </vt:lpstr>
      <vt:lpstr>100% Handmade             Ökologisch(FSC)                        Designed by Leo                    -Nur für  CHF 125.-                                                                                                           Personalisiert von PS4                                                   Unterstützt vom HC Fribourg Gottéron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Stefan Brügger</cp:lastModifiedBy>
  <cp:revision>246</cp:revision>
  <dcterms:created xsi:type="dcterms:W3CDTF">2021-01-21T10:08:22Z</dcterms:created>
  <dcterms:modified xsi:type="dcterms:W3CDTF">2021-01-28T10:01:13Z</dcterms:modified>
</cp:coreProperties>
</file>