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/>
    <p:restoredTop sz="94720"/>
  </p:normalViewPr>
  <p:slideViewPr>
    <p:cSldViewPr snapToGrid="0" snapToObjects="1">
      <p:cViewPr varScale="1">
        <p:scale>
          <a:sx n="98" d="100"/>
          <a:sy n="98" d="100"/>
        </p:scale>
        <p:origin x="3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9635-1566-5841-8C1F-47180523FF14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B1AF3-8E50-6B41-93F8-7702F9943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9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B1AF3-8E50-6B41-93F8-7702F994342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04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D4574-05BA-0249-84EB-CBEBB665B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F1452-F00D-D640-B691-7BFE2CA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401DB-4D6F-0B43-9DB6-06A015EC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3836C-A936-2E4F-A57D-F7F45A66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D1B18E-CE8C-204A-9A1A-A0EC9477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10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A98F0-8A9E-504C-A267-9CE0039E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40499E-D581-514A-BAD3-6FEBFC66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5E17A-4608-B945-9ABD-863C88A8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2F8213-AFA2-A340-B38B-092F6021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605411-0191-A845-9890-11D216CB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40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02D4C9-28DC-C544-BF6C-D9B2748A7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DF197D-49A0-6C42-B20C-FC1351C90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3E77E-3976-2244-838F-0398B577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BE243-FFE4-4047-9EDD-C8387744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C4110-CA80-064C-9CD9-A21B3028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46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7784F-1B2B-7745-B450-7CD3DF21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8F46C-E6E4-D14D-A70F-3A56AB57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087C3-AB07-2047-9B12-9E48AFB8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329658-6CD3-674D-8469-947F8DF2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6C4DF4-92A7-194C-961C-5D7EE07D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99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4CE0D-985A-834F-A671-24326431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DF271D-1E7D-F34A-9386-96C19C17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7FF0D-65E6-A240-8E0F-85D40FDD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05671-4EFB-914A-B2C1-11304D66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2E2D0-35C9-DE49-B0E9-03A47FAE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8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CBD83-3CCC-0344-8F4F-E96A0D91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0D42B4-156F-7B42-8AA9-5CCE2550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B7CC89-9A86-7344-B4B5-FCA1840BF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F8C85E-6CD5-0146-89C1-2176C96C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2E8BDD-7695-7645-8EAA-1551D1C9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3C61B8-5BAB-474C-9575-7F2BC341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98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B867F-0C4F-F44D-9567-76A35F12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622F33-5ABE-9346-A429-EB852DA3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6E811-BE23-3047-80D5-48C6F6E47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820CEB-B79E-0140-B043-73343833B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668AC1-C4AE-E041-BC00-8464FD543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133419-BCD1-224C-A62E-1523DF7E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D1C814-7928-6742-BB79-4AD37DD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5D4725-ED49-CE4C-8CD2-AB8E2C9C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5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5A68D-BB09-AD46-831D-36295743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D3E41B-F2AA-9B49-A8F4-189F65E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8C5C2B-6060-3245-A276-A63E5BA2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5E839C-4CA7-C74E-B113-AEC89F1A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8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178CAD-B514-F248-BC98-3B953EBA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279E00-827B-9542-9DA3-F6EBE140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0BAC45-F384-A94F-8E2E-6E59681F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EB791-3050-BC4E-B432-69E5669E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BFA5B8-3CF2-CC4D-8C62-A2AA0AED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5CC70E-89C1-124F-A92B-4236FFF0C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B3E9A3-F9D6-CD4D-9920-E1FF8CFA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141A07-46EF-E44C-98C5-BE62442E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7B88E2-6EC9-FB4E-AE5C-D5FFBC88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88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48B43-C176-3343-8707-EBD4B091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F856ED-6CFF-E048-A53C-15CD8C2EC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21FE92-7018-0B44-A80F-5E9CB695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CC3677-7878-2245-9930-2E5804BE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3F1B0D-C8D9-AA4F-B302-91403ADD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3E0C44-2410-7E4A-9154-55C9C1A8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8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4CF7E4-D9FD-024C-8D0B-32B81F23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A85D04-AC85-4A45-9529-96BDC2EE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7BD2EB-5312-EF46-BF1E-6A8EF1456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1CF9-05AD-FA44-88AC-3CB613240881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D9B345-E768-3443-BCAA-BDD63D9F4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74D5F0-9F79-A944-8C6A-AE95B06A1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EF48-4C44-C04B-B64C-C8A834453E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52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CC211-6AE4-C243-856B-8B9236D7E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26050">
            <a:off x="489418" y="2488327"/>
            <a:ext cx="7939616" cy="2182993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Handgemacht und ökologisch hergestellt!</a:t>
            </a:r>
            <a:endParaRPr lang="de-DE" sz="4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4621C3-3BA8-3749-BFF0-4BF9ED90954D}"/>
              </a:ext>
            </a:extLst>
          </p:cNvPr>
          <p:cNvSpPr/>
          <p:nvPr/>
        </p:nvSpPr>
        <p:spPr>
          <a:xfrm>
            <a:off x="7620000" y="-1"/>
            <a:ext cx="4572000" cy="3236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Design &amp; Herstellung: Lin </a:t>
            </a:r>
            <a:r>
              <a:rPr lang="de-DE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Schär</a:t>
            </a:r>
            <a:br>
              <a:rPr lang="de-DE" sz="3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de-DE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Sponsor: Stefan Brügger</a:t>
            </a:r>
            <a:endParaRPr lang="de-DE" sz="3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184B84-786C-B54A-8AF2-2C5444CA4535}"/>
              </a:ext>
            </a:extLst>
          </p:cNvPr>
          <p:cNvSpPr/>
          <p:nvPr/>
        </p:nvSpPr>
        <p:spPr>
          <a:xfrm>
            <a:off x="0" y="4420775"/>
            <a:ext cx="7620000" cy="2437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Jetzt im Angebot für nur 175.-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E000D8-05EF-764B-AB38-095B7A99005F}"/>
              </a:ext>
            </a:extLst>
          </p:cNvPr>
          <p:cNvSpPr/>
          <p:nvPr/>
        </p:nvSpPr>
        <p:spPr>
          <a:xfrm>
            <a:off x="7620000" y="3236976"/>
            <a:ext cx="4572000" cy="3621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2A6115-DC5E-0840-844A-37E3271AF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896" y="2930303"/>
            <a:ext cx="3974592" cy="2980944"/>
          </a:xfrm>
          <a:prstGeom prst="rect">
            <a:avLst/>
          </a:prstGeom>
        </p:spPr>
      </p:pic>
      <p:sp>
        <p:nvSpPr>
          <p:cNvPr id="16" name="Explosion 2 15">
            <a:extLst>
              <a:ext uri="{FF2B5EF4-FFF2-40B4-BE49-F238E27FC236}">
                <a16:creationId xmlns:a16="http://schemas.microsoft.com/office/drawing/2014/main" id="{ED1DAD39-7FF2-3F4A-8451-E5CF15681170}"/>
              </a:ext>
            </a:extLst>
          </p:cNvPr>
          <p:cNvSpPr/>
          <p:nvPr/>
        </p:nvSpPr>
        <p:spPr>
          <a:xfrm>
            <a:off x="140208" y="27432"/>
            <a:ext cx="7790688" cy="340156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Breitbild</PresentationFormat>
  <Paragraphs>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Angsana New</vt:lpstr>
      <vt:lpstr>Arial</vt:lpstr>
      <vt:lpstr>Calibri</vt:lpstr>
      <vt:lpstr>Calibri Light</vt:lpstr>
      <vt:lpstr>Office</vt:lpstr>
      <vt:lpstr>Handgemacht und ökologisch hergestellt!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Bohrmaschin</dc:title>
  <dc:creator>edouard.meier</dc:creator>
  <cp:lastModifiedBy>edouard.meier</cp:lastModifiedBy>
  <cp:revision>5</cp:revision>
  <dcterms:created xsi:type="dcterms:W3CDTF">2021-01-28T10:15:20Z</dcterms:created>
  <dcterms:modified xsi:type="dcterms:W3CDTF">2021-01-28T10:58:30Z</dcterms:modified>
</cp:coreProperties>
</file>