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24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08:16:49.7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2993 152 16383 0 0,'0'7'0'0'0,"0"9"0"0"0,0 9 0 0 0,0 3 0 0 0,0 0 0 0 0,0 17 0 0 0,0 30 0 0 0,0 23 0 0 0,0 8 0 0 0,0 7 0 0 0,0-5 0 0 0,0-13 0 0 0,0-16 0 0 0,0-22-16383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28.01.21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3166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28.01.21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9206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28.01.21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9958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28.01.21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200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28.01.21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5585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28.01.21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2901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28.01.21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4084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28.01.21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0206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28.01.21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7692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28.01.21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3883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28.01.21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9888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B3054-B75A-4BD7-8B3E-8DC0F614FAF3}" type="datetimeFigureOut">
              <a:rPr lang="de-DE" smtClean="0"/>
              <a:t>28.01.21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4725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customXml" Target="../ink/ink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7374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A824353-0BC6-4FDF-8ACF-86629E2E1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MEIN   MÖBEL</a:t>
            </a:r>
            <a:endParaRPr lang="en-US" sz="4400" kern="1200" dirty="0">
              <a:solidFill>
                <a:schemeClr val="accent2">
                  <a:lumMod val="60000"/>
                  <a:lumOff val="40000"/>
                </a:schemeClr>
              </a:solidFill>
              <a:latin typeface="+mj-lt"/>
              <a:cs typeface="Calibri Light"/>
            </a:endParaRPr>
          </a:p>
        </p:txBody>
      </p:sp>
      <p:pic>
        <p:nvPicPr>
          <p:cNvPr id="5" name="Grafik 5" descr="Ein Bild, das drinnen, Möbel, sitzend, Gebäude enthält.&#10;&#10;Beschreibung automatisch generiert.">
            <a:extLst>
              <a:ext uri="{FF2B5EF4-FFF2-40B4-BE49-F238E27FC236}">
                <a16:creationId xmlns:a16="http://schemas.microsoft.com/office/drawing/2014/main" id="{72E18C06-7CC2-4E0D-8DEF-BD3EFD9DFFB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r="20889" b="-3"/>
          <a:stretch/>
        </p:blipFill>
        <p:spPr>
          <a:xfrm rot="16200000">
            <a:off x="-293101" y="2629857"/>
            <a:ext cx="4569081" cy="3874119"/>
          </a:xfrm>
          <a:prstGeom prst="rect">
            <a:avLst/>
          </a:prstGeom>
        </p:spPr>
      </p:pic>
      <p:pic>
        <p:nvPicPr>
          <p:cNvPr id="8" name="Grafik 8" descr="Ein Bild, das Läufer enthält.&#10;&#10;Beschreibung automatisch generiert.">
            <a:extLst>
              <a:ext uri="{FF2B5EF4-FFF2-40B4-BE49-F238E27FC236}">
                <a16:creationId xmlns:a16="http://schemas.microsoft.com/office/drawing/2014/main" id="{E2751EB7-882A-477A-82F4-A1B322614D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46" r="7349" b="3"/>
          <a:stretch/>
        </p:blipFill>
        <p:spPr>
          <a:xfrm rot="21600000">
            <a:off x="3942260" y="4582751"/>
            <a:ext cx="3442803" cy="1958184"/>
          </a:xfrm>
          <a:prstGeom prst="rect">
            <a:avLst/>
          </a:prstGeom>
        </p:spPr>
      </p:pic>
      <p:pic>
        <p:nvPicPr>
          <p:cNvPr id="3" name="Grafik 5">
            <a:extLst>
              <a:ext uri="{FF2B5EF4-FFF2-40B4-BE49-F238E27FC236}">
                <a16:creationId xmlns:a16="http://schemas.microsoft.com/office/drawing/2014/main" id="{1305AA80-379E-4DF5-9737-11E5EAA84A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432" r="2" b="11100"/>
          <a:stretch/>
        </p:blipFill>
        <p:spPr>
          <a:xfrm>
            <a:off x="3941061" y="2631342"/>
            <a:ext cx="3447288" cy="1956816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6FD3823-247D-4287-9CF9-C8D98C4108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57973" y="763523"/>
            <a:ext cx="3511296" cy="53309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Inhalt</a:t>
            </a:r>
            <a:endParaRPr lang="en-US" sz="2200" dirty="0" err="1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en-US" sz="2400" dirty="0">
                <a:solidFill>
                  <a:srgbClr val="FFFFFF"/>
                </a:solidFill>
              </a:rPr>
              <a:t>-</a:t>
            </a:r>
            <a:r>
              <a:rPr lang="en-US" sz="2400" dirty="0" err="1">
                <a:solidFill>
                  <a:srgbClr val="FFFFFF"/>
                </a:solidFill>
              </a:rPr>
              <a:t>Einzigartig</a:t>
            </a:r>
            <a:endParaRPr lang="en-US" sz="2400" dirty="0" err="1">
              <a:solidFill>
                <a:srgbClr val="FFFFFF"/>
              </a:solidFill>
              <a:cs typeface="Calibri"/>
            </a:endParaRPr>
          </a:p>
          <a:p>
            <a:r>
              <a:rPr lang="en-US" sz="2400" dirty="0">
                <a:solidFill>
                  <a:srgbClr val="FFFFFF"/>
                </a:solidFill>
              </a:rPr>
              <a:t>-Nur 150.- CHF</a:t>
            </a:r>
            <a:endParaRPr lang="en-US" sz="2400" dirty="0">
              <a:solidFill>
                <a:srgbClr val="FFFFFF"/>
              </a:solidFill>
              <a:cs typeface="Calibri" panose="020F0502020204030204"/>
            </a:endParaRPr>
          </a:p>
          <a:p>
            <a:r>
              <a:rPr lang="en-US" sz="2400" dirty="0">
                <a:solidFill>
                  <a:srgbClr val="FFFFFF"/>
                </a:solidFill>
                <a:cs typeface="Calibri" panose="020F0502020204030204"/>
              </a:rPr>
              <a:t>-</a:t>
            </a:r>
            <a:r>
              <a:rPr lang="en-US" sz="2400" dirty="0" err="1">
                <a:solidFill>
                  <a:srgbClr val="FFFFFF"/>
                </a:solidFill>
                <a:cs typeface="Calibri" panose="020F0502020204030204"/>
              </a:rPr>
              <a:t>Länge</a:t>
            </a:r>
            <a:r>
              <a:rPr lang="en-US" sz="2400" dirty="0">
                <a:solidFill>
                  <a:srgbClr val="FFFFFF"/>
                </a:solidFill>
                <a:cs typeface="Calibri" panose="020F0502020204030204"/>
              </a:rPr>
              <a:t> 40cm</a:t>
            </a:r>
            <a:endParaRPr lang="en-US" sz="2400" dirty="0">
              <a:solidFill>
                <a:srgbClr val="FFFFFF"/>
              </a:solidFill>
            </a:endParaRPr>
          </a:p>
          <a:p>
            <a:r>
              <a:rPr lang="en-US" sz="2400" dirty="0">
                <a:solidFill>
                  <a:srgbClr val="FFFFFF"/>
                </a:solidFill>
                <a:cs typeface="Calibri"/>
              </a:rPr>
              <a:t>-Breite 50cm</a:t>
            </a:r>
            <a:endParaRPr lang="en-US" sz="2400" dirty="0">
              <a:solidFill>
                <a:srgbClr val="FFFFFF"/>
              </a:solidFill>
            </a:endParaRPr>
          </a:p>
          <a:p>
            <a:r>
              <a:rPr lang="en-US" sz="2400" dirty="0">
                <a:solidFill>
                  <a:srgbClr val="FFFFFF"/>
                </a:solidFill>
              </a:rPr>
              <a:t>-Fichtenholz FSC</a:t>
            </a:r>
            <a:endParaRPr lang="en-US" sz="2400">
              <a:solidFill>
                <a:srgbClr val="FFFFFF"/>
              </a:solidFill>
              <a:cs typeface="Calibri"/>
            </a:endParaRPr>
          </a:p>
          <a:p>
            <a:r>
              <a:rPr lang="en-US" sz="2400" dirty="0">
                <a:solidFill>
                  <a:srgbClr val="FFFFFF"/>
                </a:solidFill>
              </a:rPr>
              <a:t>-Pandas</a:t>
            </a:r>
            <a:endParaRPr lang="en-US" sz="2400">
              <a:solidFill>
                <a:srgbClr val="FFFFFF"/>
              </a:solidFill>
              <a:cs typeface="Calibri"/>
            </a:endParaRPr>
          </a:p>
          <a:p>
            <a:r>
              <a:rPr lang="en-US" sz="2400" dirty="0">
                <a:solidFill>
                  <a:srgbClr val="FFFFFF"/>
                </a:solidFill>
              </a:rPr>
              <a:t>-PS5 Logo</a:t>
            </a:r>
            <a:endParaRPr lang="en-US" sz="2400">
              <a:solidFill>
                <a:srgbClr val="FFFFFF"/>
              </a:solidFill>
              <a:cs typeface="Calibri"/>
            </a:endParaRPr>
          </a:p>
          <a:p>
            <a:r>
              <a:rPr lang="en-US" sz="2400" dirty="0">
                <a:solidFill>
                  <a:srgbClr val="FFFFFF"/>
                </a:solidFill>
              </a:rPr>
              <a:t>-2 </a:t>
            </a:r>
            <a:r>
              <a:rPr lang="en-US" sz="2400" dirty="0" err="1">
                <a:solidFill>
                  <a:srgbClr val="FFFFFF"/>
                </a:solidFill>
              </a:rPr>
              <a:t>Schraubhaken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für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Schlüssel</a:t>
            </a:r>
            <a:endParaRPr lang="en-US" sz="2400" dirty="0" err="1">
              <a:solidFill>
                <a:srgbClr val="FFFFFF"/>
              </a:solidFill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  <a:cs typeface="Calibri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FFCC3BD0-9E05-471E-B9D6-8BE2CB59DC0E}"/>
                  </a:ext>
                </a:extLst>
              </p14:cNvPr>
              <p14:cNvContentPartPr/>
              <p14:nvPr/>
            </p14:nvContentPartPr>
            <p14:xfrm>
              <a:off x="2669678" y="-3714451"/>
              <a:ext cx="28575" cy="314325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FFCC3BD0-9E05-471E-B9D6-8BE2CB59DC0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69503" y="-3732290"/>
                <a:ext cx="2857500" cy="34964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45660427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</Words>
  <Application>Microsoft Macintosh PowerPoint</Application>
  <PresentationFormat>Breitbild</PresentationFormat>
  <Paragraphs>10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Larissa</vt:lpstr>
      <vt:lpstr>MEIN   MÖBEL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/>
  <cp:lastModifiedBy>Stefan Brügger</cp:lastModifiedBy>
  <cp:revision>128</cp:revision>
  <cp:lastPrinted>2021-01-28T08:17:41Z</cp:lastPrinted>
  <dcterms:created xsi:type="dcterms:W3CDTF">2021-01-21T08:34:23Z</dcterms:created>
  <dcterms:modified xsi:type="dcterms:W3CDTF">2021-01-28T08:17:47Z</dcterms:modified>
</cp:coreProperties>
</file>